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9" r:id="rId2"/>
    <p:sldId id="258" r:id="rId3"/>
    <p:sldId id="260" r:id="rId4"/>
    <p:sldId id="282" r:id="rId5"/>
    <p:sldId id="262" r:id="rId6"/>
    <p:sldId id="284" r:id="rId7"/>
    <p:sldId id="263" r:id="rId8"/>
    <p:sldId id="264" r:id="rId9"/>
    <p:sldId id="28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6" r:id="rId18"/>
    <p:sldId id="272" r:id="rId19"/>
    <p:sldId id="277" r:id="rId20"/>
    <p:sldId id="278" r:id="rId21"/>
    <p:sldId id="279" r:id="rId22"/>
    <p:sldId id="280" r:id="rId23"/>
    <p:sldId id="28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CBAB1B-FD45-478E-9DF5-8B69BDD56EF2}" type="doc">
      <dgm:prSet loTypeId="urn:microsoft.com/office/officeart/2005/8/layout/targe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C583994-9DCB-4C6F-9A8B-3BCDDDF0FD3B}">
      <dgm:prSet phldrT="[Text]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pPr algn="l"/>
          <a:r>
            <a:rPr lang="bn-BD" dirty="0" smtClean="0">
              <a:latin typeface="NikoshBAN" pitchFamily="2" charset="0"/>
              <a:cs typeface="NikoshBAN" pitchFamily="2" charset="0"/>
            </a:rPr>
            <a:t>সালাম দল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AAD7B815-74EB-4C21-9AE1-D99F8A1C1E94}" type="parTrans" cxnId="{9D558B8C-9D2E-42DB-B195-6A4D6FC4C0F1}">
      <dgm:prSet/>
      <dgm:spPr/>
      <dgm:t>
        <a:bodyPr/>
        <a:lstStyle/>
        <a:p>
          <a:endParaRPr lang="en-US"/>
        </a:p>
      </dgm:t>
    </dgm:pt>
    <dgm:pt modelId="{E8F636A3-E883-47C4-8B32-9A869738C3B0}" type="sibTrans" cxnId="{9D558B8C-9D2E-42DB-B195-6A4D6FC4C0F1}">
      <dgm:prSet/>
      <dgm:spPr/>
      <dgm:t>
        <a:bodyPr/>
        <a:lstStyle/>
        <a:p>
          <a:endParaRPr lang="en-US"/>
        </a:p>
      </dgm:t>
    </dgm:pt>
    <dgm:pt modelId="{6029FA98-0CA6-41FA-9120-ADF3F4E2E1F2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শহীদ মিনারের ছবি আঁকবে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BC3E8F16-39AC-41CB-9D33-0A78B35BC0BD}" type="parTrans" cxnId="{FB4821C6-4AE0-4530-A0F8-8A43118E3382}">
      <dgm:prSet/>
      <dgm:spPr/>
      <dgm:t>
        <a:bodyPr/>
        <a:lstStyle/>
        <a:p>
          <a:endParaRPr lang="en-US"/>
        </a:p>
      </dgm:t>
    </dgm:pt>
    <dgm:pt modelId="{EE2DDB87-F904-48C9-8A5A-54DFE07A7BC1}" type="sibTrans" cxnId="{FB4821C6-4AE0-4530-A0F8-8A43118E3382}">
      <dgm:prSet/>
      <dgm:spPr/>
      <dgm:t>
        <a:bodyPr/>
        <a:lstStyle/>
        <a:p>
          <a:endParaRPr lang="en-US"/>
        </a:p>
      </dgm:t>
    </dgm:pt>
    <dgm:pt modelId="{6F75B9C5-D94F-4916-B57F-D5C8BE4C12FD}">
      <dgm:prSet phldrT="[Text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algn="l"/>
          <a:r>
            <a:rPr lang="bn-BD" dirty="0" smtClean="0">
              <a:latin typeface="NikoshBAN" pitchFamily="2" charset="0"/>
              <a:cs typeface="NikoshBAN" pitchFamily="2" charset="0"/>
            </a:rPr>
            <a:t>রফিক দল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B18E26BA-36C7-4782-9421-E75993A72493}" type="parTrans" cxnId="{FE122179-7F1D-45BA-8680-30C5DD1FA126}">
      <dgm:prSet/>
      <dgm:spPr/>
      <dgm:t>
        <a:bodyPr/>
        <a:lstStyle/>
        <a:p>
          <a:endParaRPr lang="en-US"/>
        </a:p>
      </dgm:t>
    </dgm:pt>
    <dgm:pt modelId="{27DA7EDD-4262-4525-8388-719113179AF8}" type="sibTrans" cxnId="{FE122179-7F1D-45BA-8680-30C5DD1FA126}">
      <dgm:prSet/>
      <dgm:spPr/>
      <dgm:t>
        <a:bodyPr/>
        <a:lstStyle/>
        <a:p>
          <a:endParaRPr lang="en-US"/>
        </a:p>
      </dgm:t>
    </dgm:pt>
    <dgm:pt modelId="{353A6D67-ED43-4FCD-B274-9B6563B2DFE1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২১ শে ফেব্রুয়ারি আন্তর্জাতিক মাতৃভাষা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46614C2F-EB19-4BB5-BD4C-9683E45E2BC7}" type="parTrans" cxnId="{4DDB7BE7-D82A-4C5D-85F3-9A1CE3219235}">
      <dgm:prSet/>
      <dgm:spPr/>
      <dgm:t>
        <a:bodyPr/>
        <a:lstStyle/>
        <a:p>
          <a:endParaRPr lang="en-US"/>
        </a:p>
      </dgm:t>
    </dgm:pt>
    <dgm:pt modelId="{67C2DEDF-121A-494A-AF70-D16395531CD7}" type="sibTrans" cxnId="{4DDB7BE7-D82A-4C5D-85F3-9A1CE3219235}">
      <dgm:prSet/>
      <dgm:spPr/>
      <dgm:t>
        <a:bodyPr/>
        <a:lstStyle/>
        <a:p>
          <a:endParaRPr lang="en-US"/>
        </a:p>
      </dgm:t>
    </dgm:pt>
    <dgm:pt modelId="{8BDC227C-AEAC-4ECC-969F-45BBAFE8C531}">
      <dgm:prSet phldrT="[Text]"/>
      <dgm:spPr>
        <a:solidFill>
          <a:schemeClr val="bg1">
            <a:lumMod val="65000"/>
            <a:alpha val="90000"/>
          </a:schemeClr>
        </a:solidFill>
      </dgm:spPr>
      <dgm:t>
        <a:bodyPr/>
        <a:lstStyle/>
        <a:p>
          <a:pPr algn="l"/>
          <a:r>
            <a:rPr lang="bn-BD" dirty="0" smtClean="0">
              <a:latin typeface="NikoshBAN" pitchFamily="2" charset="0"/>
              <a:cs typeface="NikoshBAN" pitchFamily="2" charset="0"/>
            </a:rPr>
            <a:t>জব্বার দল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A29054D4-695E-4AB6-BB8B-E7DF79EFC2A6}" type="parTrans" cxnId="{438D857C-B88A-460F-ACF3-4F535C63E9B8}">
      <dgm:prSet/>
      <dgm:spPr/>
      <dgm:t>
        <a:bodyPr/>
        <a:lstStyle/>
        <a:p>
          <a:endParaRPr lang="en-US"/>
        </a:p>
      </dgm:t>
    </dgm:pt>
    <dgm:pt modelId="{E9EAD8A3-E3E4-439C-B4EA-A0FAE1264CE6}" type="sibTrans" cxnId="{438D857C-B88A-460F-ACF3-4F535C63E9B8}">
      <dgm:prSet/>
      <dgm:spPr/>
      <dgm:t>
        <a:bodyPr/>
        <a:lstStyle/>
        <a:p>
          <a:endParaRPr lang="en-US"/>
        </a:p>
      </dgm:t>
    </dgm:pt>
    <dgm:pt modelId="{840D1715-3490-4F3D-ACB1-BEF1266AD4ED}">
      <dgm:prSet phldrT="[Text]" custT="1"/>
      <dgm:spPr/>
      <dgm:t>
        <a:bodyPr/>
        <a:lstStyle/>
        <a:p>
          <a:pPr algn="l"/>
          <a:r>
            <a:rPr lang="bn-BD" sz="2400" dirty="0" smtClean="0"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E9BB1493-FC1A-437F-B686-183E20EA89F3}" type="parTrans" cxnId="{3A767424-53B6-4941-9686-D6FC969A81A8}">
      <dgm:prSet/>
      <dgm:spPr/>
      <dgm:t>
        <a:bodyPr/>
        <a:lstStyle/>
        <a:p>
          <a:endParaRPr lang="en-US"/>
        </a:p>
      </dgm:t>
    </dgm:pt>
    <dgm:pt modelId="{BF1F0884-9F02-4AE5-B48E-81A012A95121}" type="sibTrans" cxnId="{3A767424-53B6-4941-9686-D6FC969A81A8}">
      <dgm:prSet/>
      <dgm:spPr/>
      <dgm:t>
        <a:bodyPr/>
        <a:lstStyle/>
        <a:p>
          <a:endParaRPr lang="en-US"/>
        </a:p>
      </dgm:t>
    </dgm:pt>
    <dgm:pt modelId="{E2D6C0DA-2E82-40B7-98EE-5E48807203F5}">
      <dgm:prSet phldrT="[Text]" phldr="1" custT="1"/>
      <dgm:spPr/>
      <dgm:t>
        <a:bodyPr/>
        <a:lstStyle/>
        <a:p>
          <a:pPr algn="l"/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79FA74FE-BE38-4B6A-844E-A5325C9E7B39}" type="parTrans" cxnId="{1BFB01CE-564A-4527-BF7F-90AAB97D9E9B}">
      <dgm:prSet/>
      <dgm:spPr/>
      <dgm:t>
        <a:bodyPr/>
        <a:lstStyle/>
        <a:p>
          <a:endParaRPr lang="en-US"/>
        </a:p>
      </dgm:t>
    </dgm:pt>
    <dgm:pt modelId="{9D4B1D37-19F1-420C-8C94-4991BC50488B}" type="sibTrans" cxnId="{1BFB01CE-564A-4527-BF7F-90AAB97D9E9B}">
      <dgm:prSet/>
      <dgm:spPr/>
      <dgm:t>
        <a:bodyPr/>
        <a:lstStyle/>
        <a:p>
          <a:endParaRPr lang="en-US"/>
        </a:p>
      </dgm:t>
    </dgm:pt>
    <dgm:pt modelId="{DDD0EF2B-DCD2-40FD-856D-DD8875DA3741}">
      <dgm:prSet phldrT="[Text]"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 দিবস কেন ব্যাখ্যা কর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3E77795A-735F-4D57-87AD-E4DA1782EE02}" type="parTrans" cxnId="{8E75A349-76E0-4EBD-A62F-44CD9DBC766D}">
      <dgm:prSet/>
      <dgm:spPr/>
      <dgm:t>
        <a:bodyPr/>
        <a:lstStyle/>
        <a:p>
          <a:endParaRPr lang="en-US"/>
        </a:p>
      </dgm:t>
    </dgm:pt>
    <dgm:pt modelId="{C4FC339A-223B-46A1-85A8-F1D4B22F754A}" type="sibTrans" cxnId="{8E75A349-76E0-4EBD-A62F-44CD9DBC766D}">
      <dgm:prSet/>
      <dgm:spPr/>
      <dgm:t>
        <a:bodyPr/>
        <a:lstStyle/>
        <a:p>
          <a:endParaRPr lang="en-US"/>
        </a:p>
      </dgm:t>
    </dgm:pt>
    <dgm:pt modelId="{6827D4FF-6CAF-4B19-AB49-755A6209BDDB}">
      <dgm:prSet phldrT="[Text]" custT="1"/>
      <dgm:spPr/>
      <dgm:t>
        <a:bodyPr/>
        <a:lstStyle/>
        <a:p>
          <a:pPr algn="l"/>
          <a:r>
            <a:rPr lang="bn-BD" sz="2400" dirty="0" smtClean="0">
              <a:latin typeface="NikoshBAN" pitchFamily="2" charset="0"/>
              <a:cs typeface="NikoshBAN" pitchFamily="2" charset="0"/>
            </a:rPr>
            <a:t>উপায় লেখ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F234F750-C261-4542-B837-ED8AABF154E5}" type="parTrans" cxnId="{02D97D33-B587-4FF5-96D0-C2462BCD7C5E}">
      <dgm:prSet/>
      <dgm:spPr/>
      <dgm:t>
        <a:bodyPr/>
        <a:lstStyle/>
        <a:p>
          <a:endParaRPr lang="en-US"/>
        </a:p>
      </dgm:t>
    </dgm:pt>
    <dgm:pt modelId="{DF69F9DB-EC9D-4112-8DAA-8B38C8AB8B49}" type="sibTrans" cxnId="{02D97D33-B587-4FF5-96D0-C2462BCD7C5E}">
      <dgm:prSet/>
      <dgm:spPr/>
      <dgm:t>
        <a:bodyPr/>
        <a:lstStyle/>
        <a:p>
          <a:endParaRPr lang="en-US"/>
        </a:p>
      </dgm:t>
    </dgm:pt>
    <dgm:pt modelId="{36F756F0-E353-4715-9C5F-7D30C72D2F73}">
      <dgm:prSet phldrT="[Text]" custT="1"/>
      <dgm:spPr/>
      <dgm:t>
        <a:bodyPr/>
        <a:lstStyle/>
        <a:p>
          <a:pPr algn="l"/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D4DD599C-4447-4572-B86B-1CC8A131FF7E}" type="parTrans" cxnId="{043E038D-FB21-45C6-8092-F5AD79DE54E3}">
      <dgm:prSet/>
      <dgm:spPr/>
      <dgm:t>
        <a:bodyPr/>
        <a:lstStyle/>
        <a:p>
          <a:endParaRPr lang="en-US"/>
        </a:p>
      </dgm:t>
    </dgm:pt>
    <dgm:pt modelId="{89BDE71C-35BC-4079-B251-93AEDCA72E68}" type="sibTrans" cxnId="{043E038D-FB21-45C6-8092-F5AD79DE54E3}">
      <dgm:prSet/>
      <dgm:spPr/>
      <dgm:t>
        <a:bodyPr/>
        <a:lstStyle/>
        <a:p>
          <a:endParaRPr lang="en-US"/>
        </a:p>
      </dgm:t>
    </dgm:pt>
    <dgm:pt modelId="{D46AF291-E78F-42B7-8684-745754AAFFFC}">
      <dgm:prSet phldrT="[Text]" custT="1"/>
      <dgm:spPr/>
      <dgm:t>
        <a:bodyPr/>
        <a:lstStyle/>
        <a:p>
          <a:pPr algn="l"/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580DD087-88CA-49AB-BF17-2293B2DC2188}" type="parTrans" cxnId="{D941A220-D2D4-4B4F-88FC-B2ED96BC959C}">
      <dgm:prSet/>
      <dgm:spPr/>
      <dgm:t>
        <a:bodyPr/>
        <a:lstStyle/>
        <a:p>
          <a:endParaRPr lang="en-US"/>
        </a:p>
      </dgm:t>
    </dgm:pt>
    <dgm:pt modelId="{6C272958-538B-4F8B-AB17-E7078D1DE320}" type="sibTrans" cxnId="{D941A220-D2D4-4B4F-88FC-B2ED96BC959C}">
      <dgm:prSet/>
      <dgm:spPr/>
      <dgm:t>
        <a:bodyPr/>
        <a:lstStyle/>
        <a:p>
          <a:endParaRPr lang="en-US"/>
        </a:p>
      </dgm:t>
    </dgm:pt>
    <dgm:pt modelId="{7FDDF10C-EE71-42A9-B7FC-CC5FBC3241CD}">
      <dgm:prSet phldrT="[Text]" custT="1"/>
      <dgm:spPr/>
      <dgm:t>
        <a:bodyPr/>
        <a:lstStyle/>
        <a:p>
          <a:pPr algn="l"/>
          <a:r>
            <a:rPr lang="bn-BD" sz="2400" dirty="0" smtClean="0">
              <a:latin typeface="NikoshBAN" pitchFamily="2" charset="0"/>
              <a:cs typeface="NikoshBAN" pitchFamily="2" charset="0"/>
            </a:rPr>
            <a:t>বাংলা ভাষাকে  সমৃদ্ধ করার ৫টি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E956FE1D-8AE3-4A02-8C33-CF82B68CA744}" type="parTrans" cxnId="{DBB0DB1E-4B58-487F-BDE0-ED2BC608930D}">
      <dgm:prSet/>
      <dgm:spPr/>
      <dgm:t>
        <a:bodyPr/>
        <a:lstStyle/>
        <a:p>
          <a:endParaRPr lang="en-US"/>
        </a:p>
      </dgm:t>
    </dgm:pt>
    <dgm:pt modelId="{4D235E60-6F96-4580-8F2B-CB04AA208B0F}" type="sibTrans" cxnId="{DBB0DB1E-4B58-487F-BDE0-ED2BC608930D}">
      <dgm:prSet/>
      <dgm:spPr/>
      <dgm:t>
        <a:bodyPr/>
        <a:lstStyle/>
        <a:p>
          <a:endParaRPr lang="en-US"/>
        </a:p>
      </dgm:t>
    </dgm:pt>
    <dgm:pt modelId="{93CC34EA-3E7C-4D40-B327-227EA4573D5C}" type="pres">
      <dgm:prSet presAssocID="{D6CBAB1B-FD45-478E-9DF5-8B69BDD56EF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09110A7-5B83-477A-B5CF-3521ABB695DC}" type="pres">
      <dgm:prSet presAssocID="{1C583994-9DCB-4C6F-9A8B-3BCDDDF0FD3B}" presName="circle1" presStyleLbl="node1" presStyleIdx="0" presStyleCnt="3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F50E34F2-D65D-4DD7-9E02-41E05773ED64}" type="pres">
      <dgm:prSet presAssocID="{1C583994-9DCB-4C6F-9A8B-3BCDDDF0FD3B}" presName="space" presStyleCnt="0"/>
      <dgm:spPr/>
    </dgm:pt>
    <dgm:pt modelId="{8860813C-4DE1-4653-BA90-EBB9103E8E4B}" type="pres">
      <dgm:prSet presAssocID="{1C583994-9DCB-4C6F-9A8B-3BCDDDF0FD3B}" presName="rect1" presStyleLbl="alignAcc1" presStyleIdx="0" presStyleCnt="3"/>
      <dgm:spPr/>
      <dgm:t>
        <a:bodyPr/>
        <a:lstStyle/>
        <a:p>
          <a:endParaRPr lang="en-US"/>
        </a:p>
      </dgm:t>
    </dgm:pt>
    <dgm:pt modelId="{55222B2D-5D69-4635-97C0-2C314473341F}" type="pres">
      <dgm:prSet presAssocID="{6F75B9C5-D94F-4916-B57F-D5C8BE4C12FD}" presName="vertSpace2" presStyleLbl="node1" presStyleIdx="0" presStyleCnt="3"/>
      <dgm:spPr/>
    </dgm:pt>
    <dgm:pt modelId="{06830FBF-84DF-48E3-A9E0-198783BF3C57}" type="pres">
      <dgm:prSet presAssocID="{6F75B9C5-D94F-4916-B57F-D5C8BE4C12FD}" presName="circle2" presStyleLbl="node1" presStyleIdx="1" presStyleCnt="3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5945343-0BC0-4CCF-B2F8-49A560EA8D5E}" type="pres">
      <dgm:prSet presAssocID="{6F75B9C5-D94F-4916-B57F-D5C8BE4C12FD}" presName="rect2" presStyleLbl="alignAcc1" presStyleIdx="1" presStyleCnt="3" custScaleX="100939" custScaleY="105625"/>
      <dgm:spPr/>
      <dgm:t>
        <a:bodyPr/>
        <a:lstStyle/>
        <a:p>
          <a:endParaRPr lang="en-US"/>
        </a:p>
      </dgm:t>
    </dgm:pt>
    <dgm:pt modelId="{70958979-B255-4528-890E-85C1A1EB8D91}" type="pres">
      <dgm:prSet presAssocID="{8BDC227C-AEAC-4ECC-969F-45BBAFE8C531}" presName="vertSpace3" presStyleLbl="node1" presStyleIdx="1" presStyleCnt="3"/>
      <dgm:spPr/>
    </dgm:pt>
    <dgm:pt modelId="{93E65403-E3E8-4B6B-B8CD-632072E32216}" type="pres">
      <dgm:prSet presAssocID="{8BDC227C-AEAC-4ECC-969F-45BBAFE8C531}" presName="circle3" presStyleLbl="node1" presStyleIdx="2" presStyleCnt="3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4D8588F-5DC6-4D80-890F-49E152A0214A}" type="pres">
      <dgm:prSet presAssocID="{8BDC227C-AEAC-4ECC-969F-45BBAFE8C531}" presName="rect3" presStyleLbl="alignAcc1" presStyleIdx="2" presStyleCnt="3" custLinFactNeighborX="321" custLinFactNeighborY="36806"/>
      <dgm:spPr/>
      <dgm:t>
        <a:bodyPr/>
        <a:lstStyle/>
        <a:p>
          <a:endParaRPr lang="en-US"/>
        </a:p>
      </dgm:t>
    </dgm:pt>
    <dgm:pt modelId="{F418EB1B-E86B-4F05-BD97-D5A4EBC0129E}" type="pres">
      <dgm:prSet presAssocID="{1C583994-9DCB-4C6F-9A8B-3BCDDDF0FD3B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4F1D61-C871-43EF-A9D7-9C8D5141697D}" type="pres">
      <dgm:prSet presAssocID="{1C583994-9DCB-4C6F-9A8B-3BCDDDF0FD3B}" presName="rect1ChTx" presStyleLbl="alignAcc1" presStyleIdx="2" presStyleCnt="3" custScaleX="1263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2F3483-A47A-4AD1-81B0-6054494A1002}" type="pres">
      <dgm:prSet presAssocID="{6F75B9C5-D94F-4916-B57F-D5C8BE4C12FD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713C88-8462-4452-B5DB-1DA03E01B78F}" type="pres">
      <dgm:prSet presAssocID="{6F75B9C5-D94F-4916-B57F-D5C8BE4C12FD}" presName="rect2ChTx" presStyleLbl="alignAcc1" presStyleIdx="2" presStyleCnt="3" custScaleX="15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DEA668-AB7C-4AE6-BAF6-E564245E93FA}" type="pres">
      <dgm:prSet presAssocID="{8BDC227C-AEAC-4ECC-969F-45BBAFE8C531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5598D5-25CA-4A4C-A868-D5A912B0FB15}" type="pres">
      <dgm:prSet presAssocID="{8BDC227C-AEAC-4ECC-969F-45BBAFE8C531}" presName="rect3ChTx" presStyleLbl="alignAcc1" presStyleIdx="2" presStyleCnt="3" custScaleX="142857" custScaleY="1805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1923B38-59FC-4119-B253-855435F77166}" type="presOf" srcId="{8BDC227C-AEAC-4ECC-969F-45BBAFE8C531}" destId="{94D8588F-5DC6-4D80-890F-49E152A0214A}" srcOrd="0" destOrd="0" presId="urn:microsoft.com/office/officeart/2005/8/layout/target3"/>
    <dgm:cxn modelId="{9D558B8C-9D2E-42DB-B195-6A4D6FC4C0F1}" srcId="{D6CBAB1B-FD45-478E-9DF5-8B69BDD56EF2}" destId="{1C583994-9DCB-4C6F-9A8B-3BCDDDF0FD3B}" srcOrd="0" destOrd="0" parTransId="{AAD7B815-74EB-4C21-9AE1-D99F8A1C1E94}" sibTransId="{E8F636A3-E883-47C4-8B32-9A869738C3B0}"/>
    <dgm:cxn modelId="{550A53D4-0345-4ABC-959B-A04EBED8ECB9}" type="presOf" srcId="{6F75B9C5-D94F-4916-B57F-D5C8BE4C12FD}" destId="{F42F3483-A47A-4AD1-81B0-6054494A1002}" srcOrd="1" destOrd="0" presId="urn:microsoft.com/office/officeart/2005/8/layout/target3"/>
    <dgm:cxn modelId="{3A767424-53B6-4941-9686-D6FC969A81A8}" srcId="{8BDC227C-AEAC-4ECC-969F-45BBAFE8C531}" destId="{840D1715-3490-4F3D-ACB1-BEF1266AD4ED}" srcOrd="0" destOrd="0" parTransId="{E9BB1493-FC1A-437F-B686-183E20EA89F3}" sibTransId="{BF1F0884-9F02-4AE5-B48E-81A012A95121}"/>
    <dgm:cxn modelId="{A762FA0D-22E3-47EC-B552-994FCC97464E}" type="presOf" srcId="{6029FA98-0CA6-41FA-9120-ADF3F4E2E1F2}" destId="{774F1D61-C871-43EF-A9D7-9C8D5141697D}" srcOrd="0" destOrd="0" presId="urn:microsoft.com/office/officeart/2005/8/layout/target3"/>
    <dgm:cxn modelId="{1BFB01CE-564A-4527-BF7F-90AAB97D9E9B}" srcId="{8BDC227C-AEAC-4ECC-969F-45BBAFE8C531}" destId="{E2D6C0DA-2E82-40B7-98EE-5E48807203F5}" srcOrd="5" destOrd="0" parTransId="{79FA74FE-BE38-4B6A-844E-A5325C9E7B39}" sibTransId="{9D4B1D37-19F1-420C-8C94-4991BC50488B}"/>
    <dgm:cxn modelId="{02D97D33-B587-4FF5-96D0-C2462BCD7C5E}" srcId="{8BDC227C-AEAC-4ECC-969F-45BBAFE8C531}" destId="{6827D4FF-6CAF-4B19-AB49-755A6209BDDB}" srcOrd="4" destOrd="0" parTransId="{F234F750-C261-4542-B837-ED8AABF154E5}" sibTransId="{DF69F9DB-EC9D-4112-8DAA-8B38C8AB8B49}"/>
    <dgm:cxn modelId="{A90E7DCD-1D65-4391-9742-6591D251896B}" type="presOf" srcId="{36F756F0-E353-4715-9C5F-7D30C72D2F73}" destId="{205598D5-25CA-4A4C-A868-D5A912B0FB15}" srcOrd="0" destOrd="1" presId="urn:microsoft.com/office/officeart/2005/8/layout/target3"/>
    <dgm:cxn modelId="{01E67D01-4756-40A8-926F-12D16E86C300}" type="presOf" srcId="{E2D6C0DA-2E82-40B7-98EE-5E48807203F5}" destId="{205598D5-25CA-4A4C-A868-D5A912B0FB15}" srcOrd="0" destOrd="5" presId="urn:microsoft.com/office/officeart/2005/8/layout/target3"/>
    <dgm:cxn modelId="{15ADF215-E18A-45E6-A3E2-E4A364F29E8A}" type="presOf" srcId="{D6CBAB1B-FD45-478E-9DF5-8B69BDD56EF2}" destId="{93CC34EA-3E7C-4D40-B327-227EA4573D5C}" srcOrd="0" destOrd="0" presId="urn:microsoft.com/office/officeart/2005/8/layout/target3"/>
    <dgm:cxn modelId="{DBB0DB1E-4B58-487F-BDE0-ED2BC608930D}" srcId="{8BDC227C-AEAC-4ECC-969F-45BBAFE8C531}" destId="{7FDDF10C-EE71-42A9-B7FC-CC5FBC3241CD}" srcOrd="3" destOrd="0" parTransId="{E956FE1D-8AE3-4A02-8C33-CF82B68CA744}" sibTransId="{4D235E60-6F96-4580-8F2B-CB04AA208B0F}"/>
    <dgm:cxn modelId="{2CB2E131-5C44-4FFF-840A-6258173F3B2B}" type="presOf" srcId="{353A6D67-ED43-4FCD-B274-9B6563B2DFE1}" destId="{C1713C88-8462-4452-B5DB-1DA03E01B78F}" srcOrd="0" destOrd="0" presId="urn:microsoft.com/office/officeart/2005/8/layout/target3"/>
    <dgm:cxn modelId="{E020DC3D-65C9-4191-9212-9ADA00A10666}" type="presOf" srcId="{1C583994-9DCB-4C6F-9A8B-3BCDDDF0FD3B}" destId="{F418EB1B-E86B-4F05-BD97-D5A4EBC0129E}" srcOrd="1" destOrd="0" presId="urn:microsoft.com/office/officeart/2005/8/layout/target3"/>
    <dgm:cxn modelId="{2E8FC5FA-3C3B-4E09-9C4F-DF18A557DA17}" type="presOf" srcId="{6F75B9C5-D94F-4916-B57F-D5C8BE4C12FD}" destId="{D5945343-0BC0-4CCF-B2F8-49A560EA8D5E}" srcOrd="0" destOrd="0" presId="urn:microsoft.com/office/officeart/2005/8/layout/target3"/>
    <dgm:cxn modelId="{D941A220-D2D4-4B4F-88FC-B2ED96BC959C}" srcId="{8BDC227C-AEAC-4ECC-969F-45BBAFE8C531}" destId="{D46AF291-E78F-42B7-8684-745754AAFFFC}" srcOrd="2" destOrd="0" parTransId="{580DD087-88CA-49AB-BF17-2293B2DC2188}" sibTransId="{6C272958-538B-4F8B-AB17-E7078D1DE320}"/>
    <dgm:cxn modelId="{76CE08BB-E660-4A40-BA17-50201BF7FE0A}" type="presOf" srcId="{7FDDF10C-EE71-42A9-B7FC-CC5FBC3241CD}" destId="{205598D5-25CA-4A4C-A868-D5A912B0FB15}" srcOrd="0" destOrd="3" presId="urn:microsoft.com/office/officeart/2005/8/layout/target3"/>
    <dgm:cxn modelId="{28DF8897-465A-49D8-B785-3346015F6DEA}" type="presOf" srcId="{D46AF291-E78F-42B7-8684-745754AAFFFC}" destId="{205598D5-25CA-4A4C-A868-D5A912B0FB15}" srcOrd="0" destOrd="2" presId="urn:microsoft.com/office/officeart/2005/8/layout/target3"/>
    <dgm:cxn modelId="{F331299C-2C08-4357-BC38-09A8EA695221}" type="presOf" srcId="{DDD0EF2B-DCD2-40FD-856D-DD8875DA3741}" destId="{C1713C88-8462-4452-B5DB-1DA03E01B78F}" srcOrd="0" destOrd="1" presId="urn:microsoft.com/office/officeart/2005/8/layout/target3"/>
    <dgm:cxn modelId="{043E038D-FB21-45C6-8092-F5AD79DE54E3}" srcId="{8BDC227C-AEAC-4ECC-969F-45BBAFE8C531}" destId="{36F756F0-E353-4715-9C5F-7D30C72D2F73}" srcOrd="1" destOrd="0" parTransId="{D4DD599C-4447-4572-B86B-1CC8A131FF7E}" sibTransId="{89BDE71C-35BC-4079-B251-93AEDCA72E68}"/>
    <dgm:cxn modelId="{8E75A349-76E0-4EBD-A62F-44CD9DBC766D}" srcId="{6F75B9C5-D94F-4916-B57F-D5C8BE4C12FD}" destId="{DDD0EF2B-DCD2-40FD-856D-DD8875DA3741}" srcOrd="1" destOrd="0" parTransId="{3E77795A-735F-4D57-87AD-E4DA1782EE02}" sibTransId="{C4FC339A-223B-46A1-85A8-F1D4B22F754A}"/>
    <dgm:cxn modelId="{76FE7FC5-D748-4A25-8215-B1FD96A7563C}" type="presOf" srcId="{1C583994-9DCB-4C6F-9A8B-3BCDDDF0FD3B}" destId="{8860813C-4DE1-4653-BA90-EBB9103E8E4B}" srcOrd="0" destOrd="0" presId="urn:microsoft.com/office/officeart/2005/8/layout/target3"/>
    <dgm:cxn modelId="{2A67C892-EC0E-4F05-9AC5-D2E58CCDD07E}" type="presOf" srcId="{6827D4FF-6CAF-4B19-AB49-755A6209BDDB}" destId="{205598D5-25CA-4A4C-A868-D5A912B0FB15}" srcOrd="0" destOrd="4" presId="urn:microsoft.com/office/officeart/2005/8/layout/target3"/>
    <dgm:cxn modelId="{FB4821C6-4AE0-4530-A0F8-8A43118E3382}" srcId="{1C583994-9DCB-4C6F-9A8B-3BCDDDF0FD3B}" destId="{6029FA98-0CA6-41FA-9120-ADF3F4E2E1F2}" srcOrd="0" destOrd="0" parTransId="{BC3E8F16-39AC-41CB-9D33-0A78B35BC0BD}" sibTransId="{EE2DDB87-F904-48C9-8A5A-54DFE07A7BC1}"/>
    <dgm:cxn modelId="{4DDB7BE7-D82A-4C5D-85F3-9A1CE3219235}" srcId="{6F75B9C5-D94F-4916-B57F-D5C8BE4C12FD}" destId="{353A6D67-ED43-4FCD-B274-9B6563B2DFE1}" srcOrd="0" destOrd="0" parTransId="{46614C2F-EB19-4BB5-BD4C-9683E45E2BC7}" sibTransId="{67C2DEDF-121A-494A-AF70-D16395531CD7}"/>
    <dgm:cxn modelId="{ABE6573A-8E61-4604-A783-46782B0C1BE2}" type="presOf" srcId="{840D1715-3490-4F3D-ACB1-BEF1266AD4ED}" destId="{205598D5-25CA-4A4C-A868-D5A912B0FB15}" srcOrd="0" destOrd="0" presId="urn:microsoft.com/office/officeart/2005/8/layout/target3"/>
    <dgm:cxn modelId="{A4B2D7E5-E2F0-4D95-B716-76A129EEEB9B}" type="presOf" srcId="{8BDC227C-AEAC-4ECC-969F-45BBAFE8C531}" destId="{FBDEA668-AB7C-4AE6-BAF6-E564245E93FA}" srcOrd="1" destOrd="0" presId="urn:microsoft.com/office/officeart/2005/8/layout/target3"/>
    <dgm:cxn modelId="{FE122179-7F1D-45BA-8680-30C5DD1FA126}" srcId="{D6CBAB1B-FD45-478E-9DF5-8B69BDD56EF2}" destId="{6F75B9C5-D94F-4916-B57F-D5C8BE4C12FD}" srcOrd="1" destOrd="0" parTransId="{B18E26BA-36C7-4782-9421-E75993A72493}" sibTransId="{27DA7EDD-4262-4525-8388-719113179AF8}"/>
    <dgm:cxn modelId="{438D857C-B88A-460F-ACF3-4F535C63E9B8}" srcId="{D6CBAB1B-FD45-478E-9DF5-8B69BDD56EF2}" destId="{8BDC227C-AEAC-4ECC-969F-45BBAFE8C531}" srcOrd="2" destOrd="0" parTransId="{A29054D4-695E-4AB6-BB8B-E7DF79EFC2A6}" sibTransId="{E9EAD8A3-E3E4-439C-B4EA-A0FAE1264CE6}"/>
    <dgm:cxn modelId="{5C59ABBE-DE2A-4DBC-890E-E14B52FF2855}" type="presParOf" srcId="{93CC34EA-3E7C-4D40-B327-227EA4573D5C}" destId="{709110A7-5B83-477A-B5CF-3521ABB695DC}" srcOrd="0" destOrd="0" presId="urn:microsoft.com/office/officeart/2005/8/layout/target3"/>
    <dgm:cxn modelId="{58858B3F-FD32-4603-A334-99F299FA22C0}" type="presParOf" srcId="{93CC34EA-3E7C-4D40-B327-227EA4573D5C}" destId="{F50E34F2-D65D-4DD7-9E02-41E05773ED64}" srcOrd="1" destOrd="0" presId="urn:microsoft.com/office/officeart/2005/8/layout/target3"/>
    <dgm:cxn modelId="{3F9A96C3-34FE-4196-8C7F-3D9257FC8866}" type="presParOf" srcId="{93CC34EA-3E7C-4D40-B327-227EA4573D5C}" destId="{8860813C-4DE1-4653-BA90-EBB9103E8E4B}" srcOrd="2" destOrd="0" presId="urn:microsoft.com/office/officeart/2005/8/layout/target3"/>
    <dgm:cxn modelId="{F77FC06D-C548-4C65-9BBE-883E1C943B6A}" type="presParOf" srcId="{93CC34EA-3E7C-4D40-B327-227EA4573D5C}" destId="{55222B2D-5D69-4635-97C0-2C314473341F}" srcOrd="3" destOrd="0" presId="urn:microsoft.com/office/officeart/2005/8/layout/target3"/>
    <dgm:cxn modelId="{A9B35BBF-5AAF-4E91-96C5-3D8246BC28A4}" type="presParOf" srcId="{93CC34EA-3E7C-4D40-B327-227EA4573D5C}" destId="{06830FBF-84DF-48E3-A9E0-198783BF3C57}" srcOrd="4" destOrd="0" presId="urn:microsoft.com/office/officeart/2005/8/layout/target3"/>
    <dgm:cxn modelId="{84A51E93-24F1-4E50-915E-0E94A154AB03}" type="presParOf" srcId="{93CC34EA-3E7C-4D40-B327-227EA4573D5C}" destId="{D5945343-0BC0-4CCF-B2F8-49A560EA8D5E}" srcOrd="5" destOrd="0" presId="urn:microsoft.com/office/officeart/2005/8/layout/target3"/>
    <dgm:cxn modelId="{4C4FC9C0-F595-487F-96C7-91714DE1BB2E}" type="presParOf" srcId="{93CC34EA-3E7C-4D40-B327-227EA4573D5C}" destId="{70958979-B255-4528-890E-85C1A1EB8D91}" srcOrd="6" destOrd="0" presId="urn:microsoft.com/office/officeart/2005/8/layout/target3"/>
    <dgm:cxn modelId="{3CDF8884-48F0-46C0-A0AC-8249EC0C118C}" type="presParOf" srcId="{93CC34EA-3E7C-4D40-B327-227EA4573D5C}" destId="{93E65403-E3E8-4B6B-B8CD-632072E32216}" srcOrd="7" destOrd="0" presId="urn:microsoft.com/office/officeart/2005/8/layout/target3"/>
    <dgm:cxn modelId="{69E047BD-83BA-4808-B658-F4696F3B87AC}" type="presParOf" srcId="{93CC34EA-3E7C-4D40-B327-227EA4573D5C}" destId="{94D8588F-5DC6-4D80-890F-49E152A0214A}" srcOrd="8" destOrd="0" presId="urn:microsoft.com/office/officeart/2005/8/layout/target3"/>
    <dgm:cxn modelId="{CEBEE6EF-E243-46DE-A9AA-64226EB9FD2B}" type="presParOf" srcId="{93CC34EA-3E7C-4D40-B327-227EA4573D5C}" destId="{F418EB1B-E86B-4F05-BD97-D5A4EBC0129E}" srcOrd="9" destOrd="0" presId="urn:microsoft.com/office/officeart/2005/8/layout/target3"/>
    <dgm:cxn modelId="{B34B39C2-EB0C-4550-94E9-E6BFC301F3CD}" type="presParOf" srcId="{93CC34EA-3E7C-4D40-B327-227EA4573D5C}" destId="{774F1D61-C871-43EF-A9D7-9C8D5141697D}" srcOrd="10" destOrd="0" presId="urn:microsoft.com/office/officeart/2005/8/layout/target3"/>
    <dgm:cxn modelId="{4FDBC4BF-8EB5-4757-8604-E789D41BDF27}" type="presParOf" srcId="{93CC34EA-3E7C-4D40-B327-227EA4573D5C}" destId="{F42F3483-A47A-4AD1-81B0-6054494A1002}" srcOrd="11" destOrd="0" presId="urn:microsoft.com/office/officeart/2005/8/layout/target3"/>
    <dgm:cxn modelId="{570F9227-1F8B-49A6-AFE5-3E34DF23B536}" type="presParOf" srcId="{93CC34EA-3E7C-4D40-B327-227EA4573D5C}" destId="{C1713C88-8462-4452-B5DB-1DA03E01B78F}" srcOrd="12" destOrd="0" presId="urn:microsoft.com/office/officeart/2005/8/layout/target3"/>
    <dgm:cxn modelId="{26AA3347-B0CA-4D40-8989-3C333C07179E}" type="presParOf" srcId="{93CC34EA-3E7C-4D40-B327-227EA4573D5C}" destId="{FBDEA668-AB7C-4AE6-BAF6-E564245E93FA}" srcOrd="13" destOrd="0" presId="urn:microsoft.com/office/officeart/2005/8/layout/target3"/>
    <dgm:cxn modelId="{505DB9DF-7DAD-4BAE-9A97-B510DC0E624F}" type="presParOf" srcId="{93CC34EA-3E7C-4D40-B327-227EA4573D5C}" destId="{205598D5-25CA-4A4C-A868-D5A912B0FB15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9110A7-5B83-477A-B5CF-3521ABB695DC}">
      <dsp:nvSpPr>
        <dsp:cNvPr id="0" name=""/>
        <dsp:cNvSpPr/>
      </dsp:nvSpPr>
      <dsp:spPr>
        <a:xfrm>
          <a:off x="-401637" y="-42334"/>
          <a:ext cx="4064000" cy="4064000"/>
        </a:xfrm>
        <a:prstGeom prst="pie">
          <a:avLst>
            <a:gd name="adj1" fmla="val 5400000"/>
            <a:gd name="adj2" fmla="val 1620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8860813C-4DE1-4653-BA90-EBB9103E8E4B}">
      <dsp:nvSpPr>
        <dsp:cNvPr id="0" name=""/>
        <dsp:cNvSpPr/>
      </dsp:nvSpPr>
      <dsp:spPr>
        <a:xfrm>
          <a:off x="1630362" y="-42334"/>
          <a:ext cx="6426199" cy="4064000"/>
        </a:xfrm>
        <a:prstGeom prst="rect">
          <a:avLst/>
        </a:prstGeom>
        <a:solidFill>
          <a:schemeClr val="tx2">
            <a:lumMod val="40000"/>
            <a:lumOff val="60000"/>
            <a:alpha val="9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700" kern="1200" dirty="0" smtClean="0">
              <a:latin typeface="NikoshBAN" pitchFamily="2" charset="0"/>
              <a:cs typeface="NikoshBAN" pitchFamily="2" charset="0"/>
            </a:rPr>
            <a:t>সালাম দল</a:t>
          </a:r>
          <a:endParaRPr lang="en-US" sz="5700" kern="1200" dirty="0">
            <a:latin typeface="NikoshBAN" pitchFamily="2" charset="0"/>
            <a:cs typeface="NikoshBAN" pitchFamily="2" charset="0"/>
          </a:endParaRPr>
        </a:p>
      </dsp:txBody>
      <dsp:txXfrm>
        <a:off x="1630362" y="-42334"/>
        <a:ext cx="3213099" cy="1219202"/>
      </dsp:txXfrm>
    </dsp:sp>
    <dsp:sp modelId="{06830FBF-84DF-48E3-A9E0-198783BF3C57}">
      <dsp:nvSpPr>
        <dsp:cNvPr id="0" name=""/>
        <dsp:cNvSpPr/>
      </dsp:nvSpPr>
      <dsp:spPr>
        <a:xfrm>
          <a:off x="309563" y="1176868"/>
          <a:ext cx="2641597" cy="2641597"/>
        </a:xfrm>
        <a:prstGeom prst="pie">
          <a:avLst>
            <a:gd name="adj1" fmla="val 5400000"/>
            <a:gd name="adj2" fmla="val 1620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D5945343-0BC0-4CCF-B2F8-49A560EA8D5E}">
      <dsp:nvSpPr>
        <dsp:cNvPr id="0" name=""/>
        <dsp:cNvSpPr/>
      </dsp:nvSpPr>
      <dsp:spPr>
        <a:xfrm>
          <a:off x="1600191" y="1102573"/>
          <a:ext cx="6486542" cy="2790187"/>
        </a:xfrm>
        <a:prstGeom prst="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700" kern="1200" dirty="0" smtClean="0">
              <a:latin typeface="NikoshBAN" pitchFamily="2" charset="0"/>
              <a:cs typeface="NikoshBAN" pitchFamily="2" charset="0"/>
            </a:rPr>
            <a:t>রফিক দল</a:t>
          </a:r>
          <a:endParaRPr lang="en-US" sz="5700" kern="1200" dirty="0">
            <a:latin typeface="NikoshBAN" pitchFamily="2" charset="0"/>
            <a:cs typeface="NikoshBAN" pitchFamily="2" charset="0"/>
          </a:endParaRPr>
        </a:p>
      </dsp:txBody>
      <dsp:txXfrm>
        <a:off x="1600191" y="1102573"/>
        <a:ext cx="3243271" cy="1287778"/>
      </dsp:txXfrm>
    </dsp:sp>
    <dsp:sp modelId="{93E65403-E3E8-4B6B-B8CD-632072E32216}">
      <dsp:nvSpPr>
        <dsp:cNvPr id="0" name=""/>
        <dsp:cNvSpPr/>
      </dsp:nvSpPr>
      <dsp:spPr>
        <a:xfrm>
          <a:off x="1020763" y="2396066"/>
          <a:ext cx="1219198" cy="1219198"/>
        </a:xfrm>
        <a:prstGeom prst="pie">
          <a:avLst>
            <a:gd name="adj1" fmla="val 5400000"/>
            <a:gd name="adj2" fmla="val 1620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</dsp:sp>
    <dsp:sp modelId="{94D8588F-5DC6-4D80-890F-49E152A0214A}">
      <dsp:nvSpPr>
        <dsp:cNvPr id="0" name=""/>
        <dsp:cNvSpPr/>
      </dsp:nvSpPr>
      <dsp:spPr>
        <a:xfrm>
          <a:off x="1650990" y="2844801"/>
          <a:ext cx="6426199" cy="1219198"/>
        </a:xfrm>
        <a:prstGeom prst="rect">
          <a:avLst/>
        </a:prstGeom>
        <a:solidFill>
          <a:schemeClr val="bg1">
            <a:lumMod val="65000"/>
            <a:alpha val="9000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700" kern="1200" dirty="0" smtClean="0">
              <a:latin typeface="NikoshBAN" pitchFamily="2" charset="0"/>
              <a:cs typeface="NikoshBAN" pitchFamily="2" charset="0"/>
            </a:rPr>
            <a:t>জব্বার দল</a:t>
          </a:r>
          <a:endParaRPr lang="en-US" sz="5700" kern="1200" dirty="0">
            <a:latin typeface="NikoshBAN" pitchFamily="2" charset="0"/>
            <a:cs typeface="NikoshBAN" pitchFamily="2" charset="0"/>
          </a:endParaRPr>
        </a:p>
      </dsp:txBody>
      <dsp:txXfrm>
        <a:off x="1650990" y="2844801"/>
        <a:ext cx="3213099" cy="1219198"/>
      </dsp:txXfrm>
    </dsp:sp>
    <dsp:sp modelId="{774F1D61-C871-43EF-A9D7-9C8D5141697D}">
      <dsp:nvSpPr>
        <dsp:cNvPr id="0" name=""/>
        <dsp:cNvSpPr/>
      </dsp:nvSpPr>
      <dsp:spPr>
        <a:xfrm>
          <a:off x="4419606" y="-42334"/>
          <a:ext cx="4060812" cy="121920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BD" sz="2400" kern="1200" dirty="0" smtClean="0">
              <a:latin typeface="NikoshBAN" pitchFamily="2" charset="0"/>
              <a:cs typeface="NikoshBAN" pitchFamily="2" charset="0"/>
            </a:rPr>
            <a:t>শহীদ মিনারের ছবি আঁকবে</a:t>
          </a:r>
          <a:endParaRPr lang="en-US" sz="2400" kern="1200" dirty="0">
            <a:latin typeface="NikoshBAN" pitchFamily="2" charset="0"/>
            <a:cs typeface="NikoshBAN" pitchFamily="2" charset="0"/>
          </a:endParaRPr>
        </a:p>
      </dsp:txBody>
      <dsp:txXfrm>
        <a:off x="4419606" y="-42334"/>
        <a:ext cx="4060812" cy="1219202"/>
      </dsp:txXfrm>
    </dsp:sp>
    <dsp:sp modelId="{C1713C88-8462-4452-B5DB-1DA03E01B78F}">
      <dsp:nvSpPr>
        <dsp:cNvPr id="0" name=""/>
        <dsp:cNvSpPr/>
      </dsp:nvSpPr>
      <dsp:spPr>
        <a:xfrm>
          <a:off x="4040187" y="1176868"/>
          <a:ext cx="4819650" cy="121919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BD" sz="2400" kern="1200" dirty="0" smtClean="0">
              <a:latin typeface="NikoshBAN" pitchFamily="2" charset="0"/>
              <a:cs typeface="NikoshBAN" pitchFamily="2" charset="0"/>
            </a:rPr>
            <a:t>২১ শে ফেব্রুয়ারি আন্তর্জাতিক মাতৃভাষা</a:t>
          </a:r>
          <a:endParaRPr lang="en-US" sz="2400" kern="1200" dirty="0">
            <a:latin typeface="NikoshBAN" pitchFamily="2" charset="0"/>
            <a:cs typeface="NikoshBAN" pitchFamily="2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BD" sz="2400" kern="1200" dirty="0" smtClean="0">
              <a:latin typeface="NikoshBAN" pitchFamily="2" charset="0"/>
              <a:cs typeface="NikoshBAN" pitchFamily="2" charset="0"/>
            </a:rPr>
            <a:t> দিবস কেন ব্যাখ্যা কর</a:t>
          </a:r>
          <a:endParaRPr lang="en-US" sz="2400" kern="1200" dirty="0">
            <a:latin typeface="NikoshBAN" pitchFamily="2" charset="0"/>
            <a:cs typeface="NikoshBAN" pitchFamily="2" charset="0"/>
          </a:endParaRPr>
        </a:p>
      </dsp:txBody>
      <dsp:txXfrm>
        <a:off x="4040187" y="1176868"/>
        <a:ext cx="4819650" cy="1219198"/>
      </dsp:txXfrm>
    </dsp:sp>
    <dsp:sp modelId="{205598D5-25CA-4A4C-A868-D5A912B0FB15}">
      <dsp:nvSpPr>
        <dsp:cNvPr id="0" name=""/>
        <dsp:cNvSpPr/>
      </dsp:nvSpPr>
      <dsp:spPr>
        <a:xfrm>
          <a:off x="4154943" y="1904997"/>
          <a:ext cx="4590138" cy="220133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BD" sz="2400" kern="1200" dirty="0" smtClean="0">
              <a:latin typeface="NikoshBAN" pitchFamily="2" charset="0"/>
              <a:cs typeface="NikoshBAN" pitchFamily="2" charset="0"/>
            </a:rPr>
            <a:t> </a:t>
          </a:r>
          <a:endParaRPr lang="en-US" sz="2400" kern="1200" dirty="0">
            <a:latin typeface="NikoshBAN" pitchFamily="2" charset="0"/>
            <a:cs typeface="NikoshBAN" pitchFamily="2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>
            <a:latin typeface="NikoshBAN" pitchFamily="2" charset="0"/>
            <a:cs typeface="NikoshBAN" pitchFamily="2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>
            <a:latin typeface="NikoshBAN" pitchFamily="2" charset="0"/>
            <a:cs typeface="NikoshBAN" pitchFamily="2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BD" sz="2400" kern="1200" dirty="0" smtClean="0">
              <a:latin typeface="NikoshBAN" pitchFamily="2" charset="0"/>
              <a:cs typeface="NikoshBAN" pitchFamily="2" charset="0"/>
            </a:rPr>
            <a:t>বাংলা ভাষাকে  সমৃদ্ধ করার ৫টি</a:t>
          </a:r>
          <a:endParaRPr lang="en-US" sz="2400" kern="1200" dirty="0">
            <a:latin typeface="NikoshBAN" pitchFamily="2" charset="0"/>
            <a:cs typeface="NikoshBAN" pitchFamily="2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BD" sz="2400" kern="1200" dirty="0" smtClean="0">
              <a:latin typeface="NikoshBAN" pitchFamily="2" charset="0"/>
              <a:cs typeface="NikoshBAN" pitchFamily="2" charset="0"/>
            </a:rPr>
            <a:t>উপায় লেখ </a:t>
          </a:r>
          <a:endParaRPr lang="en-US" sz="2400" kern="1200" dirty="0">
            <a:latin typeface="NikoshBAN" pitchFamily="2" charset="0"/>
            <a:cs typeface="NikoshBAN" pitchFamily="2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>
            <a:latin typeface="NikoshBAN" pitchFamily="2" charset="0"/>
            <a:cs typeface="NikoshBAN" pitchFamily="2" charset="0"/>
          </a:endParaRPr>
        </a:p>
      </dsp:txBody>
      <dsp:txXfrm>
        <a:off x="4154943" y="1904997"/>
        <a:ext cx="4590138" cy="22013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F9B8D-0C16-4106-ADF3-5E9D5255A3E3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34FF2-907B-41F3-8E46-2A16802B6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82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স্লাইডটি পাঠসংশ্লিষ্ট করা হয়েছে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ছবি নিয়ে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শিক্ষার্থী প্রশ্ন করলে উত্তর দিতে হবে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না করলে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 নিয়ে আলোচনা নিষ্প্রয়োজন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34FF2-907B-41F3-8E46-2A16802B60A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34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0857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35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701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এখানে শিক্ষক 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পাঠ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সংশ্লিষ্ট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যেকোন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প্রশ্ন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দিয়ে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দলগত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কাজ দিতে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020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1287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মূল্যায়নের প্রশ্ন পরিবর্তন করে নিতে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সঠিক উত্তরের জন্য ডান</a:t>
            </a:r>
            <a:r>
              <a:rPr lang="bn-BD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পাশের উপরের কোনায়  ক্লিক করতে হবে।</a:t>
            </a:r>
            <a:endParaRPr lang="en-A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90FED-172F-444E-9FE0-9AC8D572451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9352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মূল্যায়নের প্রশ্ন পরিবর্তন করে নিতে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সঠিক উত্তরের জন্য ডান</a:t>
            </a:r>
            <a:r>
              <a:rPr lang="bn-BD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পাশের উপরের কোনায়  ক্লিক করতে হবে।</a:t>
            </a:r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90FED-172F-444E-9FE0-9AC8D572451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334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  অন্য উপায়ে বাড়ির কাজ( বাড়ির কাজ অবশ্যই শিক্ষার্থীর চিন্তন শক্তি বিকাশে সহায়ক হতে হবে) দিতে পারেন।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822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শিক্ষক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অন্যের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পরিচিতি</a:t>
            </a:r>
            <a:r>
              <a:rPr lang="en-US" baseline="0" dirty="0" smtClean="0"/>
              <a:t> Hide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পারেন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34FF2-907B-41F3-8E46-2A16802B60A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96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স্লাইডে</a:t>
            </a:r>
            <a:r>
              <a:rPr lang="en-US" dirty="0" smtClean="0"/>
              <a:t> </a:t>
            </a:r>
            <a:r>
              <a:rPr lang="en-US" dirty="0" err="1" smtClean="0"/>
              <a:t>প্রশ্নোত্তর</a:t>
            </a:r>
            <a:r>
              <a:rPr lang="en-US" dirty="0" smtClean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 </a:t>
            </a:r>
            <a:r>
              <a:rPr lang="en-US" dirty="0" err="1" smtClean="0"/>
              <a:t>মাধ্যমে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ঘোষণার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চেষ্টা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হয়েছে</a:t>
            </a:r>
            <a:r>
              <a:rPr lang="en-US" baseline="0" dirty="0" smtClean="0"/>
              <a:t>। </a:t>
            </a:r>
            <a:r>
              <a:rPr lang="en-US" baseline="0" dirty="0" err="1" smtClean="0"/>
              <a:t>শিক্ষক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তার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নিজস্ব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অন্য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উপায়েও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পূর্বজ্ঞান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যাচাই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মাধ্যমে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ঘোষণা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পারেন</a:t>
            </a:r>
            <a:r>
              <a:rPr lang="en-US" baseline="0" dirty="0" smtClean="0"/>
              <a:t>।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34FF2-907B-41F3-8E46-2A16802B60A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81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04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প্রশ্নোত্তর এর মাধ্যমে জন্ম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গ্রন্থ ও অন্যান্য তথ্য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302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নিজে  আদর্শ পাঠ দিবেন এবং শিক্ষার্থীদের দ্বারা সরব পাঠ  সম্পন্ন করাবেন</a:t>
            </a:r>
            <a:r>
              <a:rPr lang="bn-BD" baseline="0" dirty="0" smtClean="0"/>
              <a:t>।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967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প্রথমে মূল শব্দ আসবে তারপর ছবি তারপর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শব্দের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অর্থ আসবে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542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এখানে শিক্ষক যেকোন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পাঠ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সংশ্লিষ্ট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ছবি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বা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প্রশ্ন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দিয়ে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দিয়ে জোড়ায় কাজ দিতে পারেন।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34FF2-907B-41F3-8E46-2A16802B60A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767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ছবিগুলো 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43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10/13/2016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4800" y="533400"/>
            <a:ext cx="8229600" cy="1905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সম্মানিত শিক্ষকবৃন্দের জন্য এই স্লাইডটি । তাই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Slide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Hide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 রাখা হয়েছে।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667000"/>
            <a:ext cx="8229600" cy="36576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 পাঠ উপস্থাপনের জন্য স্লাইডের নিচের দিকে নোটে প্রয়োজনীয় নির্দেশনা দেয়া আছে।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শিক্ষকমণ্ডলী প্রয়োজনে পাঠ উপস্থাপনের ক্ষেত্রে নিজস্ব কৌশল প্রয়োগ করতে পারবেন। প্রেজেন্টেশনটি </a:t>
            </a:r>
            <a:r>
              <a:rPr lang="en-A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F5 </a:t>
            </a:r>
            <a:r>
              <a:rPr lang="en-A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চেপে শুরু করতে পারেন। তাহলে </a:t>
            </a:r>
            <a:r>
              <a:rPr lang="en-A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Hide Slide Show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করবে না।</a:t>
            </a:r>
            <a:endParaRPr lang="en-AU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7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548185" y="14478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অশ্রু-গড়া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943600" y="3124200"/>
            <a:ext cx="2895600" cy="1219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পৃথিবী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19800" y="1447800"/>
            <a:ext cx="2971800" cy="12192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চোখের পানিতে নির্মিত। কবির কল্পনা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78665" y="32004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বসুন্ধরা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90600" y="228600"/>
            <a:ext cx="7010400" cy="92896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এসো আজকের পাঠের নতুন শব্দার্থসমূহ শিখে নিই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48185" y="5257800"/>
            <a:ext cx="19812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লগন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096000" y="5227320"/>
            <a:ext cx="2743200" cy="1219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ঠিক সময়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359" y="1351126"/>
            <a:ext cx="2641027" cy="16760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404" y="3089564"/>
            <a:ext cx="2700982" cy="15935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4846089"/>
            <a:ext cx="2641027" cy="175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93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Vertical Scroll 3"/>
          <p:cNvSpPr/>
          <p:nvPr/>
        </p:nvSpPr>
        <p:spPr>
          <a:xfrm>
            <a:off x="2362200" y="152400"/>
            <a:ext cx="3581400" cy="685800"/>
          </a:xfrm>
          <a:prstGeom prst="verticalScroll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21780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</a:p>
        </p:txBody>
      </p:sp>
      <p:sp>
        <p:nvSpPr>
          <p:cNvPr id="5" name="Rectangle 4"/>
          <p:cNvSpPr/>
          <p:nvPr/>
        </p:nvSpPr>
        <p:spPr>
          <a:xfrm>
            <a:off x="185001" y="5760720"/>
            <a:ext cx="8958999" cy="990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উপরের  ছবি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ভালোভাবে দেখে 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লেখ।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066800"/>
            <a:ext cx="6458544" cy="401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9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26473" y="3962400"/>
            <a:ext cx="7924800" cy="27638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আমার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ভাই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য়ের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রক্তে রাঙানো একুশে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ফেব্রু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য়ারি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আমি কি ভুলিতে পারি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ছেলেহারা </a:t>
            </a:r>
            <a:r>
              <a:rPr lang="bn-BD" sz="3200">
                <a:latin typeface="NikoshBAN" pitchFamily="2" charset="0"/>
                <a:cs typeface="NikoshBAN" pitchFamily="2" charset="0"/>
              </a:rPr>
              <a:t>শত </a:t>
            </a:r>
            <a:r>
              <a:rPr lang="bn-BD" sz="3200" smtClean="0">
                <a:latin typeface="NikoshBAN" pitchFamily="2" charset="0"/>
                <a:cs typeface="NikoshBAN" pitchFamily="2" charset="0"/>
              </a:rPr>
              <a:t>মায়ের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অশ্রু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গ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ড়া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এ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ফেব্রু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য়ারি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আমি কি ভুলিতে পারি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আমার সোনার দেশের রক্তে রাঙানো একুশে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ফেব্রু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য়ারি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আমি কি ভুলিতে পারি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।।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7" t="3434" r="8363" b="22072"/>
          <a:stretch/>
        </p:blipFill>
        <p:spPr>
          <a:xfrm>
            <a:off x="2667000" y="609600"/>
            <a:ext cx="2802099" cy="293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1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10/13/2016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25582" y="2868361"/>
            <a:ext cx="8305800" cy="3046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জাগো নাগিনীরা জাগো নাগিনীরা জাগো কালবোশেখীরা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শিশু হত্যার বিক্ষোভে আজ কাঁপুক বসুন্ধরা,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দেশের সোনার ছেলে খুন করে রোখে মানুষের দাবী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দিন বদলের ক্রান্তিলগ্নে তবু তোরা পার পাবি?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না, না, না, না খুন রাঙা ইতিহাসে শেষ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রায় দেওয়া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তারই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একুশে ফেব্রু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য়ারি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একুশে ফেব্রু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য়া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52400"/>
            <a:ext cx="4421332" cy="27159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32" y="3886200"/>
            <a:ext cx="3567260" cy="185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86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10/13/2016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38200" y="4267200"/>
            <a:ext cx="6934200" cy="2362200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সেদিনও এমনি নীল গগনের বসনে শীতের শেষে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রাত জাগা চাঁদ চুমো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খেয়েছিল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হেসে;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পথে পথে ফোটে রজনীগন্ধা অলকনন্দা যেন,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এমন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 ঝড় এলো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এক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ঝড়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এলো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ক্ষ্যাপা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বুনো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838200"/>
            <a:ext cx="5181600" cy="292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0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10/13/2016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85800" y="4343400"/>
            <a:ext cx="7543800" cy="2362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সেই আঁধারের পশুদের মুখ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চেনা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তাহাদের তরে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মায়ের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, বোনের,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ভায়ের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চরম ঘৃণা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ওরা গুলি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ছোড়ে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এদেশের প্রাণে দেশের দাবীকে রোখে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ওদের ঘৃণ্য পদাঘাত এই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বাংলার বুকে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endParaRPr lang="bn-IN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914400"/>
            <a:ext cx="5829300" cy="264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75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10/13/2016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4495800"/>
            <a:ext cx="8001000" cy="21336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ওরা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এদেশের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নয়,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দেশের ভাগ্য ওরা করে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বিক্রয়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ওরা মানুষের অন্ন, বস্ত্র, শান্তি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নিয়েছে কাড়ি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একুশে ফেব্রু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য়ারি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একুশে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ফেব্রু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য়ারি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।।</a:t>
            </a:r>
            <a:endParaRPr lang="bn-IN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3" t="10255" r="8816" b="11132"/>
          <a:stretch/>
        </p:blipFill>
        <p:spPr>
          <a:xfrm>
            <a:off x="1600200" y="609600"/>
            <a:ext cx="547756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5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228600"/>
            <a:ext cx="72390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Vertical Scroll 16"/>
          <p:cNvSpPr/>
          <p:nvPr/>
        </p:nvSpPr>
        <p:spPr>
          <a:xfrm>
            <a:off x="2286000" y="68943"/>
            <a:ext cx="3467100" cy="615043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bn-BD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bn-IN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1745-6696-4871-8D06-A6B55BBCB281}" type="datetime1">
              <a:rPr lang="en-US" smtClean="0"/>
              <a:pPr/>
              <a:t>10/13/2016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46785763"/>
              </p:ext>
            </p:extLst>
          </p:nvPr>
        </p:nvGraphicFramePr>
        <p:xfrm>
          <a:off x="533400" y="1371600"/>
          <a:ext cx="8458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394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10/13/2016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7200" y="3848100"/>
            <a:ext cx="8229600" cy="29337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তুমি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আজ জাগো তুমি আজ জাগো একুশে ফেব্রু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য়ারি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আজো জালিমের কারাগারে মরে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বীর-ছেলে বীর- নারী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আমার শহীদ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ভাইয়ের 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আত্মা ডাকে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জাগো মানুষের সুপ্ত শক্তি হাটে মাঠে ঘাটে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বাঁকে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দারুণ ক্রোধের আগুনে আবার জ্বালবো ফেব্রু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য়ারি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একুশে ফেব্রু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য়ারি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একুশে ফেব্রু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য়ারি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28600"/>
            <a:ext cx="5043487" cy="335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36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09600" y="1278081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কবি তাঁর লেখনিতে কী ধারণ করতেন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52400" y="2116281"/>
            <a:ext cx="3825068" cy="6149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(ক)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প্রকৃতি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495801" y="2130650"/>
            <a:ext cx="4343400" cy="614918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খ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প্রকৃতির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রূপ</a:t>
            </a:r>
            <a:endParaRPr lang="en-US" sz="3200" dirty="0"/>
          </a:p>
        </p:txBody>
      </p:sp>
      <p:sp>
        <p:nvSpPr>
          <p:cNvPr id="31" name="Rectangle 30"/>
          <p:cNvSpPr/>
          <p:nvPr/>
        </p:nvSpPr>
        <p:spPr>
          <a:xfrm>
            <a:off x="152400" y="3070860"/>
            <a:ext cx="3837423" cy="5867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(গ)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শিশুদের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ভাবনা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72000" y="3124200"/>
            <a:ext cx="4143829" cy="5867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ভাষা আন্দোলন ও মুক্তিযুদ্ধ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125190" y="820881"/>
            <a:ext cx="3200400" cy="457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9027" y="4267200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‘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লগন’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শব্দের অর্থ  কী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65010" y="4999185"/>
            <a:ext cx="2697390" cy="5867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(ক)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খবর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22" name="Rectangle 21"/>
          <p:cNvSpPr/>
          <p:nvPr/>
        </p:nvSpPr>
        <p:spPr>
          <a:xfrm>
            <a:off x="5105400" y="5882751"/>
            <a:ext cx="2697390" cy="6793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শত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শত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4" name="Rectangle 23"/>
          <p:cNvSpPr/>
          <p:nvPr/>
        </p:nvSpPr>
        <p:spPr>
          <a:xfrm>
            <a:off x="1163410" y="5929053"/>
            <a:ext cx="2722790" cy="5867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(গ)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ঠিক সময়</a:t>
            </a:r>
            <a:endParaRPr lang="en-US" sz="3200" dirty="0" smtClean="0"/>
          </a:p>
        </p:txBody>
      </p:sp>
      <p:sp>
        <p:nvSpPr>
          <p:cNvPr id="26" name="Rectangle 25"/>
          <p:cNvSpPr/>
          <p:nvPr/>
        </p:nvSpPr>
        <p:spPr>
          <a:xfrm>
            <a:off x="5105400" y="4969603"/>
            <a:ext cx="2697390" cy="616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লাগানো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418178" y="190500"/>
            <a:ext cx="3039590" cy="45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97180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7191829" y="315190"/>
            <a:ext cx="1524000" cy="146858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62981" y="5839650"/>
            <a:ext cx="76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25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905000" y="304800"/>
            <a:ext cx="39509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71600"/>
            <a:ext cx="6400800" cy="4800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6363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843951" y="1143000"/>
            <a:ext cx="7157049" cy="2743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৩।একুশে ফেব্রুয়ারি  যার  বিনিময়ে অর্জিত তা হলো-</a:t>
            </a:r>
            <a:endParaRPr lang="bn-BD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i.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শত শত বোনের ভাইয়ের রক্তের</a:t>
            </a: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দেশের ভূখণ্ড এর </a:t>
            </a:r>
          </a:p>
          <a:p>
            <a:pPr lvl="0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ছেলেহারা শত মায়ের অশ্রুর </a:t>
            </a:r>
          </a:p>
          <a:p>
            <a:pPr lvl="0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কোনটি সঠিক?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295400" y="4454709"/>
            <a:ext cx="22098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endParaRPr lang="en-US" sz="2800" dirty="0"/>
          </a:p>
        </p:txBody>
      </p:sp>
      <p:sp>
        <p:nvSpPr>
          <p:cNvPr id="30" name="Rectangle 29"/>
          <p:cNvSpPr/>
          <p:nvPr/>
        </p:nvSpPr>
        <p:spPr>
          <a:xfrm>
            <a:off x="5029200" y="4444461"/>
            <a:ext cx="2209800" cy="609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খ)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/>
          </a:p>
        </p:txBody>
      </p:sp>
      <p:sp>
        <p:nvSpPr>
          <p:cNvPr id="31" name="Rectangle 30"/>
          <p:cNvSpPr/>
          <p:nvPr/>
        </p:nvSpPr>
        <p:spPr>
          <a:xfrm>
            <a:off x="1302657" y="5552451"/>
            <a:ext cx="2209800" cy="533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endParaRPr lang="en-US" sz="2800" dirty="0"/>
          </a:p>
        </p:txBody>
      </p:sp>
      <p:sp>
        <p:nvSpPr>
          <p:cNvPr id="32" name="Rectangle 31"/>
          <p:cNvSpPr/>
          <p:nvPr/>
        </p:nvSpPr>
        <p:spPr>
          <a:xfrm>
            <a:off x="5029200" y="5552451"/>
            <a:ext cx="220980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143000" y="365989"/>
            <a:ext cx="3886200" cy="6096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315200" y="76200"/>
            <a:ext cx="1524000" cy="1468581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81545" y="543443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1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10/13/2016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5" name="Diagram group"/>
          <p:cNvGrpSpPr/>
          <p:nvPr/>
        </p:nvGrpSpPr>
        <p:grpSpPr>
          <a:xfrm>
            <a:off x="2057400" y="2438400"/>
            <a:ext cx="5562600" cy="3855357"/>
            <a:chOff x="3240138" y="-1"/>
            <a:chExt cx="3008262" cy="4617357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grpSp>
          <p:nvGrpSpPr>
            <p:cNvPr id="6" name="Group 5"/>
            <p:cNvGrpSpPr/>
            <p:nvPr/>
          </p:nvGrpSpPr>
          <p:grpSpPr>
            <a:xfrm>
              <a:off x="3240138" y="-1"/>
              <a:ext cx="3008262" cy="4617357"/>
              <a:chOff x="3240138" y="-1"/>
              <a:chExt cx="3008262" cy="4617357"/>
            </a:xfrm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7" name="Flowchart: Manual Operation 6"/>
              <p:cNvSpPr/>
              <p:nvPr/>
            </p:nvSpPr>
            <p:spPr>
              <a:xfrm rot="16200000">
                <a:off x="2435590" y="804547"/>
                <a:ext cx="4617357" cy="3008262"/>
              </a:xfrm>
              <a:prstGeom prst="flowChartManualOperation">
                <a:avLst/>
              </a:prstGeom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8" name="Flowchart: Manual Operation 4"/>
              <p:cNvSpPr/>
              <p:nvPr/>
            </p:nvSpPr>
            <p:spPr>
              <a:xfrm rot="21600000">
                <a:off x="3240138" y="923470"/>
                <a:ext cx="3008262" cy="277041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84150" tIns="0" rIns="186624" bIns="0" numCol="1" spcCol="1270" anchor="ctr" anchorCtr="0">
                <a:noAutofit/>
              </a:bodyPr>
              <a:lstStyle/>
              <a:p>
                <a:pPr lvl="0" algn="l" defTabSz="1289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900" b="1" kern="1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900" b="1" kern="1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900" kern="1200" dirty="0"/>
              </a:p>
            </p:txBody>
          </p:sp>
        </p:grpSp>
      </p:grpSp>
      <p:sp>
        <p:nvSpPr>
          <p:cNvPr id="9" name="Cloud 8"/>
          <p:cNvSpPr/>
          <p:nvPr/>
        </p:nvSpPr>
        <p:spPr>
          <a:xfrm>
            <a:off x="2057400" y="609600"/>
            <a:ext cx="4419600" cy="99060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6000" y="2967335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তোমার বিদ্যালয়ে একুশে ফেব্রুয়ারি উপলক্ষে আয়োজিত অনুষ্ঠানে অংশগ্রহণকালে নিজের অনুভুতির বর্ণনা  ১০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বাক্যে লিখে আনবে।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7393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B28F-6D7D-4DAA-8842-249055DF3182}" type="datetime1">
              <a:rPr lang="en-US" smtClean="0"/>
              <a:pPr/>
              <a:t>10/13/2016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362200" y="0"/>
            <a:ext cx="43071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 </a:t>
            </a:r>
          </a:p>
          <a:p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bn-BD" sz="4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endParaRPr 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5" t="10779" r="8205" b="11042"/>
          <a:stretch/>
        </p:blipFill>
        <p:spPr>
          <a:xfrm>
            <a:off x="1237957" y="1447800"/>
            <a:ext cx="6555599" cy="455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3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10/13/2016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13D3D2-717D-48E6-80FB-93B43227CCF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1844674"/>
            <a:ext cx="8534400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শিক্ষামন্ত্রণালয়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মাউশি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এনসিটিবি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এটুআই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কর্মকর্তাবৃন্দ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2895600"/>
            <a:ext cx="8534400" cy="3460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সম্পাদক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যাঁদের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পরামর্শ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তত্ত্বাবধানে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মডেল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সমৃদ্ধ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তাঁরা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হলেন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ফেরদৌস হোসেন,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সহযোগী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অধ্যাপক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বাংলা,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টিটিসি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খুলনা</a:t>
            </a:r>
            <a:endPara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নিগার সুলতানা, সহকারী অধ্যাপক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বাংলা, ফেনী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 কলেজ, ফেনী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জেস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মী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 জাহান খানম, প্রভাষক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বাংলা,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টিটিসি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(মহিলা), ময়মনসিংহ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24200" y="381000"/>
            <a:ext cx="3505200" cy="990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কৃতজ্ঞতা স্বীকার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6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0F13-5069-4930-AD62-5C851AC3E3D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Picture 5" descr="Bogra-Cantt-Public-Colle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50" y="1719262"/>
            <a:ext cx="1428750" cy="14382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" name="Group 1"/>
          <p:cNvGrpSpPr/>
          <p:nvPr/>
        </p:nvGrpSpPr>
        <p:grpSpPr>
          <a:xfrm>
            <a:off x="96370" y="-130432"/>
            <a:ext cx="3429000" cy="4309535"/>
            <a:chOff x="-13447" y="948265"/>
            <a:chExt cx="2438400" cy="3014135"/>
          </a:xfrm>
        </p:grpSpPr>
        <p:pic>
          <p:nvPicPr>
            <p:cNvPr id="7" name="Picture 6" descr="ca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3447" y="948265"/>
              <a:ext cx="2438400" cy="298026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Picture 7" descr="Photo0337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968" y="1438835"/>
              <a:ext cx="2019569" cy="2523565"/>
            </a:xfrm>
            <a:prstGeom prst="ellipse">
              <a:avLst/>
            </a:prstGeom>
            <a:ln>
              <a:noFill/>
            </a:ln>
            <a:effectLst>
              <a:softEdge rad="317500"/>
            </a:effectLst>
          </p:spPr>
        </p:pic>
      </p:grpSp>
      <p:sp>
        <p:nvSpPr>
          <p:cNvPr id="12" name="TextBox 11"/>
          <p:cNvSpPr txBox="1"/>
          <p:nvPr/>
        </p:nvSpPr>
        <p:spPr>
          <a:xfrm>
            <a:off x="2286000" y="4245625"/>
            <a:ext cx="480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bn-BD" sz="32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অষ্টম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বাংলা প্রথম পত্র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৪০ মিনিট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205752" y="877193"/>
            <a:ext cx="786204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  <a:p>
            <a:pPr algn="ctr"/>
            <a:r>
              <a:rPr lang="bn-BD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সাবরিনা জেরিন</a:t>
            </a:r>
          </a:p>
          <a:p>
            <a:pPr algn="ctr"/>
            <a:r>
              <a:rPr lang="bn-BD" sz="2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  শিক্ষক</a:t>
            </a:r>
          </a:p>
          <a:p>
            <a:pPr algn="ctr"/>
            <a:r>
              <a:rPr 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sabrinazerin85@gmail.com</a:t>
            </a:r>
          </a:p>
          <a:p>
            <a:pPr algn="ctr"/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বগুড়া </a:t>
            </a:r>
            <a:r>
              <a:rPr lang="bn-BD" sz="32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ক্যান্টনমেন্ট পাবলিক স্কুল ও কলেজ, বগুড়া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5265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5192018"/>
            <a:ext cx="624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ভিডিওটির   প্রেক্ষাপট কী?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5001491"/>
            <a:ext cx="624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ভাষা আন্দোলন/ মাতৃভাষা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5029200"/>
            <a:ext cx="624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মাতৃভাষা দিবস কত তারিখে উদযাপিত হয়?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4114800"/>
            <a:ext cx="624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একুশে ফেব্রুয়ারি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6800" y="228600"/>
            <a:ext cx="6705600" cy="1752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দেখি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37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260866"/>
            <a:ext cx="5257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864" algn="r">
              <a:spcBef>
                <a:spcPct val="0"/>
              </a:spcBef>
              <a:defRPr/>
            </a:pPr>
            <a:r>
              <a:rPr lang="bn-BD" sz="6000" b="1" dirty="0" smtClean="0">
                <a:ln w="1905"/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একুশের গান</a:t>
            </a:r>
            <a:endParaRPr lang="bn-IN" sz="6000" b="1" dirty="0" smtClean="0">
              <a:ln w="1905"/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92892" y="1447800"/>
            <a:ext cx="37557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spc="50" dirty="0" smtClean="0">
                <a:ln w="1905"/>
                <a:blipFill>
                  <a:blip r:embed="rId3"/>
                  <a:tile tx="0" ty="0" sx="100000" sy="100000" flip="none" algn="tl"/>
                </a:blip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আবদুল গাফ্‌ফার চৌধুরী </a:t>
            </a:r>
            <a:endParaRPr lang="en-US" sz="2800" b="1" spc="50" dirty="0">
              <a:ln w="11430"/>
              <a:blipFill>
                <a:blip r:embed="rId3"/>
                <a:tile tx="0" ty="0" sx="100000" sy="100000" flip="none" algn="tl"/>
              </a:blip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2800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692" y="1952562"/>
            <a:ext cx="6458544" cy="401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6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1976718" y="174171"/>
            <a:ext cx="3962400" cy="914400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76200" y="1295400"/>
            <a:ext cx="8915400" cy="4953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3888" indent="-623888" algn="just">
              <a:defRPr/>
            </a:pPr>
            <a:r>
              <a:rPr lang="en-US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</a:t>
            </a:r>
            <a:r>
              <a:rPr lang="bn-BD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 পাঠ</a:t>
            </a:r>
            <a:r>
              <a:rPr lang="en-US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 শিক্ষার্থীরা</a:t>
            </a:r>
            <a:r>
              <a:rPr lang="en-US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endParaRPr lang="en-US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623888" indent="-623888" algn="just">
              <a:defRPr/>
            </a:pP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পরিচিতি 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পারবে।</a:t>
            </a:r>
          </a:p>
          <a:p>
            <a:pPr marL="623888" indent="-623888" algn="just">
              <a:defRPr/>
            </a:pP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কবিতাটি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শুদ্ধ উচ্চারণে পড়তে পারবে।</a:t>
            </a:r>
          </a:p>
          <a:p>
            <a:pPr marL="628650" indent="-628650" algn="just">
              <a:defRPr/>
            </a:pP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নতুন 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শব্দগুলোর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অর্থ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 বাক্য ও অনুচ্ছেদ গঠন 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bn-I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পারবে।   </a:t>
            </a:r>
          </a:p>
          <a:p>
            <a:pPr marL="628650" indent="-628650" algn="just">
              <a:defRPr/>
            </a:pP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কবিতা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টির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চরণসমূহের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ভাবার্থ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628650" indent="-628650" algn="just">
              <a:defRPr/>
            </a:pPr>
            <a:endParaRPr lang="bn-BD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BF57-4D41-4F6C-9BFB-34DA8F78889D}" type="datetime1">
              <a:rPr lang="en-US" smtClean="0"/>
              <a:pPr/>
              <a:t>10/13/2016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1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131402"/>
            <a:ext cx="2514599" cy="26785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124200" y="98028"/>
            <a:ext cx="2743200" cy="81637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কবি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পরিচিতি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6400800" y="685800"/>
            <a:ext cx="2590800" cy="1752600"/>
          </a:xfrm>
          <a:prstGeom prst="wedgeRoundRectCallout">
            <a:avLst>
              <a:gd name="adj1" fmla="val -77077"/>
              <a:gd name="adj2" fmla="val 6665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শিশুতোষ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গ্রন্থ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6248400" y="4038600"/>
            <a:ext cx="2743200" cy="2438400"/>
          </a:xfrm>
          <a:prstGeom prst="wedgeRoundRectCallout">
            <a:avLst>
              <a:gd name="adj1" fmla="val -71095"/>
              <a:gd name="adj2" fmla="val -22751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খ্যাতিমান: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152400" y="4305300"/>
            <a:ext cx="2680639" cy="2400300"/>
          </a:xfrm>
          <a:prstGeom prst="wedgeRoundRectCallout">
            <a:avLst>
              <a:gd name="adj1" fmla="val 73961"/>
              <a:gd name="adj2" fmla="val -3741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অবদান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: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228600" y="838200"/>
            <a:ext cx="2590800" cy="2057400"/>
          </a:xfrm>
          <a:prstGeom prst="wedgeRoundRectCallout">
            <a:avLst>
              <a:gd name="adj1" fmla="val 75933"/>
              <a:gd name="adj2" fmla="val 37511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পুরস্কার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52800" y="4038600"/>
            <a:ext cx="2362199" cy="72719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800" b="1" spc="50" dirty="0">
                <a:ln w="1905"/>
                <a:blipFill>
                  <a:blip r:embed="rId4"/>
                  <a:tile tx="0" ty="0" sx="100000" sy="100000" flip="none" algn="tl"/>
                </a:blip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আবদুল গাফ্‌ফার চৌধুরী </a:t>
            </a:r>
            <a:endParaRPr lang="en-US" sz="2800" b="1" spc="50" dirty="0">
              <a:ln w="11430"/>
              <a:blipFill>
                <a:blip r:embed="rId4"/>
                <a:tile tx="0" ty="0" sx="100000" sy="100000" flip="none" algn="tl"/>
              </a:blip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881039" y="2560320"/>
            <a:ext cx="2729561" cy="1066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bn-BD" sz="3200" dirty="0">
                <a:latin typeface="NikoshBAN" pitchFamily="2" charset="0"/>
                <a:cs typeface="NikoshBAN" pitchFamily="2" charset="0"/>
              </a:rPr>
              <a:t>জন্ম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124200" y="5143500"/>
            <a:ext cx="2819400" cy="1066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বর্তমান: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2239" y="3111787"/>
            <a:ext cx="2971800" cy="107921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bn-IN" sz="3200" dirty="0">
                <a:latin typeface="NikoshBAN" pitchFamily="2" charset="0"/>
                <a:cs typeface="NikoshBAN" pitchFamily="2" charset="0"/>
              </a:rPr>
              <a:t>স্থান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20840" y="28194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১৯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৩৪খ্রিস্টাব্দে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039" y="3377625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বরিশাল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43400" y="5384512"/>
            <a:ext cx="2528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প্রবাসে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48400" y="1377434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ডানপিঠে শওকত, আঁধার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কুঠির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ছেলেটি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1" y="1562100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বাংলা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একাডেমী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, ইউনেস্কো,বঙ্গবন্ধু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48400" y="4939605"/>
            <a:ext cx="2628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কথাশিল্পী, গীতিকার, প্রাবন্ধিক, কলামিস্ট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76199" y="5029200"/>
            <a:ext cx="2971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ভাষা আন্দোলন, মুক্তিযুদ্ধ  চলাকা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ভূমিকা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পালন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07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5" grpId="0" animBg="1"/>
      <p:bldP spid="15" grpId="0" animBg="1"/>
      <p:bldP spid="16" grpId="0" animBg="1"/>
      <p:bldP spid="17" grpId="0" animBg="1"/>
      <p:bldP spid="6" grpId="0"/>
      <p:bldP spid="9" grpId="0"/>
      <p:bldP spid="18" grpId="0"/>
      <p:bldP spid="2" grpId="0"/>
      <p:bldP spid="3" grpId="0"/>
      <p:bldP spid="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p Arrow Callout 9"/>
          <p:cNvSpPr/>
          <p:nvPr/>
        </p:nvSpPr>
        <p:spPr>
          <a:xfrm>
            <a:off x="5181600" y="3657600"/>
            <a:ext cx="3276600" cy="2667000"/>
          </a:xfrm>
          <a:prstGeom prst="up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আদর্শ পাঠ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609600" y="533400"/>
            <a:ext cx="3200400" cy="2514600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সরব পাঠ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IMG_20140821_0011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3124200"/>
            <a:ext cx="3810000" cy="3124200"/>
          </a:xfrm>
          <a:prstGeom prst="round2DiagRect">
            <a:avLst/>
          </a:prstGeom>
        </p:spPr>
      </p:pic>
      <p:pic>
        <p:nvPicPr>
          <p:cNvPr id="13" name="Picture 12" descr="IMG_20140821_0012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533400"/>
            <a:ext cx="3733800" cy="2800350"/>
          </a:xfrm>
          <a:prstGeom prst="round2Diag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53C8-B923-4EFB-84F6-848AB15372F1}" type="datetime1">
              <a:rPr lang="en-US" smtClean="0"/>
              <a:pPr/>
              <a:t>10/13/2016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6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533400"/>
            <a:ext cx="7086600" cy="1295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এসো  ক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বিতাটির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সঙ্গীতাকারে শুনি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77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882</Words>
  <Application>Microsoft Office PowerPoint</Application>
  <PresentationFormat>On-screen Show (4:3)</PresentationFormat>
  <Paragraphs>179</Paragraphs>
  <Slides>23</Slides>
  <Notes>18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Sabrina Zerin</dc:creator>
  <cp:lastModifiedBy>User</cp:lastModifiedBy>
  <cp:revision>56</cp:revision>
  <dcterms:created xsi:type="dcterms:W3CDTF">2006-08-16T00:00:00Z</dcterms:created>
  <dcterms:modified xsi:type="dcterms:W3CDTF">2016-10-13T09:19:29Z</dcterms:modified>
</cp:coreProperties>
</file>